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7224B-F868-4540-B1E0-06550B83DB92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E5173-4E15-447C-A737-B1C69C7A5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3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https://picryl.com/media/fyodor-tyutchev-3eedc7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E5173-4E15-447C-A737-B1C69C7A56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5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https://snl.no/Vladimir_Nabokov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E5173-4E15-447C-A737-B1C69C7A56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6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Images: https://www.flickr.com/photos/chrisjohnbeckett/19384437022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E5173-4E15-447C-A737-B1C69C7A56B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42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Images: https://commons.wikimedia.org/wiki/File:Akhmatova.jpg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E5173-4E15-447C-A737-B1C69C7A56B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9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7DB-B984-4A8C-B502-79A635865DE8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A24C-B928-4BC5-925D-07AC7438D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98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7DB-B984-4A8C-B502-79A635865DE8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A24C-B928-4BC5-925D-07AC7438D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8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7DB-B984-4A8C-B502-79A635865DE8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A24C-B928-4BC5-925D-07AC7438D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2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7DB-B984-4A8C-B502-79A635865DE8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A24C-B928-4BC5-925D-07AC7438D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6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7DB-B984-4A8C-B502-79A635865DE8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A24C-B928-4BC5-925D-07AC7438D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9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7DB-B984-4A8C-B502-79A635865DE8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A24C-B928-4BC5-925D-07AC7438D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70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7DB-B984-4A8C-B502-79A635865DE8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A24C-B928-4BC5-925D-07AC7438D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80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7DB-B984-4A8C-B502-79A635865DE8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A24C-B928-4BC5-925D-07AC7438D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0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7DB-B984-4A8C-B502-79A635865DE8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A24C-B928-4BC5-925D-07AC7438D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80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7DB-B984-4A8C-B502-79A635865DE8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A24C-B928-4BC5-925D-07AC7438D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7DB-B984-4A8C-B502-79A635865DE8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A24C-B928-4BC5-925D-07AC7438D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2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DA7DB-B984-4A8C-B502-79A635865DE8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A24C-B928-4BC5-925D-07AC7438D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0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Умом Россию не понять…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Умом — Россию не понять,</a:t>
            </a:r>
            <a:br>
              <a:rPr lang="ru-RU" sz="4400" dirty="0"/>
            </a:br>
            <a:r>
              <a:rPr lang="ru-RU" sz="4400" dirty="0"/>
              <a:t>Аршином общим не измерить:</a:t>
            </a:r>
            <a:br>
              <a:rPr lang="ru-RU" sz="4400" dirty="0"/>
            </a:br>
            <a:r>
              <a:rPr lang="ru-RU" sz="4400" dirty="0"/>
              <a:t>У ней особенная стать —</a:t>
            </a:r>
            <a:br>
              <a:rPr lang="ru-RU" sz="4400" dirty="0"/>
            </a:br>
            <a:r>
              <a:rPr lang="ru-RU" sz="4400" dirty="0"/>
              <a:t>В Россию можно только верить.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0723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0671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400" dirty="0"/>
              <a:t>Он любил три вещи на свете:</a:t>
            </a: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He loved three things in the world:</a:t>
            </a:r>
            <a:br>
              <a:rPr lang="ru-RU" sz="4400" dirty="0"/>
            </a:br>
            <a:r>
              <a:rPr lang="ru-RU" sz="4400" dirty="0"/>
              <a:t>За вечерней пенье, белых павлинов</a:t>
            </a: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Vespers, white peacocks</a:t>
            </a:r>
            <a:br>
              <a:rPr lang="ru-RU" sz="4400" dirty="0"/>
            </a:br>
            <a:r>
              <a:rPr lang="ru-RU" sz="4400" dirty="0"/>
              <a:t>И стертые карты Америки.</a:t>
            </a: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And antique maps of America.</a:t>
            </a:r>
            <a:br>
              <a:rPr lang="ru-RU" sz="4400" dirty="0"/>
            </a:br>
            <a:r>
              <a:rPr lang="ru-RU" sz="4400" dirty="0"/>
              <a:t>Не любил, когда плачут дети,</a:t>
            </a: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Didn’t like children crying,</a:t>
            </a:r>
            <a:br>
              <a:rPr lang="ru-RU" sz="4400" dirty="0"/>
            </a:br>
            <a:r>
              <a:rPr lang="ru-RU" sz="4400" dirty="0"/>
              <a:t>Не любил чая с малиной</a:t>
            </a: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Didn’t like tea with raspberry jam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/>
              <a:t>И женской истерики</a:t>
            </a: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And female hysterics.</a:t>
            </a:r>
            <a:br>
              <a:rPr lang="ru-RU" sz="4400" dirty="0"/>
            </a:br>
            <a:r>
              <a:rPr lang="ru-RU" sz="4400" dirty="0"/>
              <a:t>…А я была его женой.</a:t>
            </a:r>
            <a:endParaRPr lang="en-GB" sz="4400" dirty="0"/>
          </a:p>
          <a:p>
            <a:pPr marL="0" indent="0" algn="r">
              <a:buNone/>
            </a:pPr>
            <a:r>
              <a:rPr lang="en-GB" sz="4400" dirty="0">
                <a:solidFill>
                  <a:srgbClr val="FF0000"/>
                </a:solidFill>
              </a:rPr>
              <a:t>HOW DO YOU THINK IT FINISHES?</a:t>
            </a:r>
          </a:p>
        </p:txBody>
      </p:sp>
    </p:spTree>
    <p:extLst>
      <p:ext uri="{BB962C8B-B14F-4D97-AF65-F5344CB8AC3E}">
        <p14:creationId xmlns:p14="http://schemas.microsoft.com/office/powerpoint/2010/main" val="4175905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0671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400" dirty="0"/>
              <a:t>Он любил три вещи на свете:</a:t>
            </a: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He loved three things in the world:</a:t>
            </a:r>
            <a:br>
              <a:rPr lang="ru-RU" sz="4400" dirty="0"/>
            </a:br>
            <a:r>
              <a:rPr lang="ru-RU" sz="4400" dirty="0"/>
              <a:t>За вечерней пенье, белых павлинов</a:t>
            </a: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Vespers, white peacocks</a:t>
            </a:r>
            <a:br>
              <a:rPr lang="ru-RU" sz="4400" dirty="0"/>
            </a:br>
            <a:r>
              <a:rPr lang="ru-RU" sz="4400" dirty="0"/>
              <a:t>И стертые карты Америки.</a:t>
            </a: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And antique maps of America.</a:t>
            </a:r>
            <a:br>
              <a:rPr lang="ru-RU" sz="4400" dirty="0"/>
            </a:br>
            <a:r>
              <a:rPr lang="ru-RU" sz="4400" dirty="0"/>
              <a:t>Не любил, когда плачут дети,</a:t>
            </a: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Didn’t like children crying,</a:t>
            </a:r>
            <a:br>
              <a:rPr lang="ru-RU" sz="4400" dirty="0"/>
            </a:br>
            <a:r>
              <a:rPr lang="ru-RU" sz="4400" dirty="0"/>
              <a:t>Не любил чая с малиной</a:t>
            </a: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Didn’t like tea with raspberry jam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/>
              <a:t>И женской истерики</a:t>
            </a: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And female hysterics.</a:t>
            </a:r>
            <a:br>
              <a:rPr lang="ru-RU" sz="4400" dirty="0"/>
            </a:br>
            <a:r>
              <a:rPr lang="ru-RU" sz="4400" dirty="0"/>
              <a:t>…А я была его женой.</a:t>
            </a: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… And I was his wife.</a:t>
            </a:r>
          </a:p>
        </p:txBody>
      </p:sp>
    </p:spTree>
    <p:extLst>
      <p:ext uri="{BB962C8B-B14F-4D97-AF65-F5344CB8AC3E}">
        <p14:creationId xmlns:p14="http://schemas.microsoft.com/office/powerpoint/2010/main" val="80325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Anna </a:t>
            </a:r>
            <a:r>
              <a:rPr lang="en-GB" dirty="0" err="1"/>
              <a:t>Akhmatova</a:t>
            </a:r>
            <a:r>
              <a:rPr lang="en-GB" dirty="0"/>
              <a:t> (1889-1966)</a:t>
            </a:r>
            <a:br>
              <a:rPr lang="en-GB" dirty="0"/>
            </a:br>
            <a:r>
              <a:rPr lang="en-GB" dirty="0"/>
              <a:t>and Nikolay </a:t>
            </a:r>
            <a:r>
              <a:rPr lang="en-GB" dirty="0" err="1"/>
              <a:t>Gumilyov</a:t>
            </a:r>
            <a:r>
              <a:rPr lang="en-GB" dirty="0"/>
              <a:t> (1886-1921)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35822" y="1896646"/>
            <a:ext cx="35933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Anna </a:t>
            </a:r>
            <a:r>
              <a:rPr lang="en-GB" dirty="0" err="1"/>
              <a:t>Akhmatova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6F28D9-3D46-A736-158A-162BD3D88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45" y="1690688"/>
            <a:ext cx="3533909" cy="45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8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9600" dirty="0"/>
              <a:t>Thank you!</a:t>
            </a:r>
          </a:p>
          <a:p>
            <a:pPr marL="0" indent="0" algn="ctr">
              <a:buNone/>
            </a:pPr>
            <a:r>
              <a:rPr lang="ru-RU" sz="9600" dirty="0"/>
              <a:t>Спасибо</a:t>
            </a:r>
            <a:r>
              <a:rPr lang="en-GB" sz="9600" dirty="0"/>
              <a:t>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43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Умом Россию не понять…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54479"/>
            <a:ext cx="10515600" cy="5203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Умом — Россию не понять,</a:t>
            </a:r>
            <a:br>
              <a:rPr lang="ru-RU" sz="4400" dirty="0"/>
            </a:br>
            <a:r>
              <a:rPr lang="en-GB" sz="4400" dirty="0" err="1">
                <a:solidFill>
                  <a:srgbClr val="FF0000"/>
                </a:solidFill>
              </a:rPr>
              <a:t>Umom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ru-RU" sz="4400" dirty="0">
                <a:solidFill>
                  <a:srgbClr val="FF0000"/>
                </a:solidFill>
              </a:rPr>
              <a:t>— </a:t>
            </a:r>
            <a:r>
              <a:rPr lang="en-GB" sz="4400" dirty="0" err="1">
                <a:solidFill>
                  <a:srgbClr val="FF0000"/>
                </a:solidFill>
              </a:rPr>
              <a:t>Rossiyu</a:t>
            </a:r>
            <a:r>
              <a:rPr lang="en-GB" sz="4400" dirty="0">
                <a:solidFill>
                  <a:srgbClr val="FF0000"/>
                </a:solidFill>
              </a:rPr>
              <a:t> ne </a:t>
            </a:r>
            <a:r>
              <a:rPr lang="en-GB" sz="4400" dirty="0" err="1">
                <a:solidFill>
                  <a:srgbClr val="FF0000"/>
                </a:solidFill>
              </a:rPr>
              <a:t>ponyat</a:t>
            </a:r>
            <a:r>
              <a:rPr lang="en-GB" sz="4400" dirty="0">
                <a:solidFill>
                  <a:srgbClr val="FF0000"/>
                </a:solidFill>
              </a:rPr>
              <a:t>’</a:t>
            </a:r>
            <a:r>
              <a:rPr lang="ru-RU" sz="4400" dirty="0">
                <a:solidFill>
                  <a:srgbClr val="FF0000"/>
                </a:solidFill>
              </a:rPr>
              <a:t>,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/>
              <a:t>Аршином общим не измерить:</a:t>
            </a:r>
            <a:br>
              <a:rPr lang="ru-RU" sz="4400" dirty="0"/>
            </a:br>
            <a:r>
              <a:rPr lang="en-GB" sz="4400" dirty="0" err="1">
                <a:solidFill>
                  <a:srgbClr val="FF0000"/>
                </a:solidFill>
              </a:rPr>
              <a:t>Arshinom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obshchim</a:t>
            </a:r>
            <a:r>
              <a:rPr lang="en-GB" sz="4400" dirty="0">
                <a:solidFill>
                  <a:srgbClr val="FF0000"/>
                </a:solidFill>
              </a:rPr>
              <a:t> ne </a:t>
            </a:r>
            <a:r>
              <a:rPr lang="en-GB" sz="4400" dirty="0" err="1">
                <a:solidFill>
                  <a:srgbClr val="FF0000"/>
                </a:solidFill>
              </a:rPr>
              <a:t>izmerit</a:t>
            </a:r>
            <a:r>
              <a:rPr lang="en-GB" sz="4400" dirty="0">
                <a:solidFill>
                  <a:srgbClr val="FF0000"/>
                </a:solidFill>
              </a:rPr>
              <a:t>’</a:t>
            </a:r>
            <a:r>
              <a:rPr lang="ru-RU" sz="4400" dirty="0">
                <a:solidFill>
                  <a:srgbClr val="FF0000"/>
                </a:solidFill>
              </a:rPr>
              <a:t>: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/>
              <a:t>У ней особенная стать —</a:t>
            </a:r>
            <a:br>
              <a:rPr lang="ru-RU" sz="4400" dirty="0"/>
            </a:br>
            <a:r>
              <a:rPr lang="en-GB" sz="4400" dirty="0">
                <a:solidFill>
                  <a:srgbClr val="FF0000"/>
                </a:solidFill>
              </a:rPr>
              <a:t>U </a:t>
            </a:r>
            <a:r>
              <a:rPr lang="en-GB" sz="4400" dirty="0" err="1">
                <a:solidFill>
                  <a:srgbClr val="FF0000"/>
                </a:solidFill>
              </a:rPr>
              <a:t>nei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osobennaya</a:t>
            </a:r>
            <a:r>
              <a:rPr lang="en-GB" sz="4400" dirty="0">
                <a:solidFill>
                  <a:srgbClr val="FF0000"/>
                </a:solidFill>
              </a:rPr>
              <a:t> stat’</a:t>
            </a:r>
            <a:r>
              <a:rPr lang="ru-RU" sz="4400" dirty="0">
                <a:solidFill>
                  <a:srgbClr val="FF0000"/>
                </a:solidFill>
              </a:rPr>
              <a:t>—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/>
              <a:t>В Россию можно только верить.</a:t>
            </a:r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V </a:t>
            </a:r>
            <a:r>
              <a:rPr lang="en-GB" sz="4400" dirty="0" err="1">
                <a:solidFill>
                  <a:srgbClr val="FF0000"/>
                </a:solidFill>
              </a:rPr>
              <a:t>Rossiyu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mozhno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tol’ko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 err="1">
                <a:solidFill>
                  <a:srgbClr val="FF0000"/>
                </a:solidFill>
              </a:rPr>
              <a:t>verit</a:t>
            </a:r>
            <a:r>
              <a:rPr lang="en-GB" sz="4400" dirty="0">
                <a:solidFill>
                  <a:srgbClr val="FF0000"/>
                </a:solidFill>
              </a:rPr>
              <a:t>’</a:t>
            </a:r>
            <a:r>
              <a:rPr lang="ru-RU" sz="4400" dirty="0">
                <a:solidFill>
                  <a:srgbClr val="FF0000"/>
                </a:solidFill>
              </a:rPr>
              <a:t>.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1048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Умом Россию не понять…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9258" y="1825625"/>
            <a:ext cx="11654444" cy="4832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/>
              <a:t>Умом — Россию не понять,</a:t>
            </a:r>
            <a:endParaRPr lang="en-GB" sz="4000" dirty="0"/>
          </a:p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With mind – Russia [NB object!] not to understand,</a:t>
            </a:r>
            <a:br>
              <a:rPr lang="ru-RU" sz="4000" dirty="0"/>
            </a:br>
            <a:r>
              <a:rPr lang="ru-RU" sz="4000" dirty="0"/>
              <a:t>Аршином общим не измерить:</a:t>
            </a:r>
            <a:endParaRPr lang="en-GB" sz="4000" dirty="0"/>
          </a:p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With yardstick common not to measure:</a:t>
            </a:r>
            <a:br>
              <a:rPr lang="ru-RU" sz="4000" dirty="0"/>
            </a:br>
            <a:r>
              <a:rPr lang="ru-RU" sz="4000" dirty="0"/>
              <a:t>У ней особенная стать —</a:t>
            </a:r>
            <a:endParaRPr lang="en-GB" sz="4000" dirty="0"/>
          </a:p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With her a particular character –</a:t>
            </a:r>
            <a:br>
              <a:rPr lang="ru-RU" sz="4000" dirty="0"/>
            </a:br>
            <a:r>
              <a:rPr lang="ru-RU" sz="4000" dirty="0"/>
              <a:t>В Россию можно только верить.</a:t>
            </a:r>
            <a:endParaRPr lang="en-GB" sz="4000" dirty="0"/>
          </a:p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In Russia possible only to believe.</a:t>
            </a:r>
            <a:endParaRPr lang="ru-RU" sz="4000" dirty="0">
              <a:solidFill>
                <a:srgbClr val="FF0000"/>
              </a:solidFill>
            </a:endParaRP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8062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Умом Россию не понять…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9258" y="1825625"/>
            <a:ext cx="11654444" cy="4832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/>
              <a:t>Умом — Россию не понять,</a:t>
            </a:r>
            <a:endParaRPr lang="en-GB" sz="4000" dirty="0"/>
          </a:p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With the mind – one cannot understand Russia,</a:t>
            </a:r>
            <a:br>
              <a:rPr lang="ru-RU" sz="4000" dirty="0"/>
            </a:br>
            <a:r>
              <a:rPr lang="ru-RU" sz="4000" dirty="0"/>
              <a:t>Аршином общим не измерить:</a:t>
            </a:r>
            <a:endParaRPr lang="en-GB" sz="4000" dirty="0"/>
          </a:p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With a common yardstick one cannot measure her:</a:t>
            </a:r>
            <a:br>
              <a:rPr lang="ru-RU" sz="4000" dirty="0"/>
            </a:br>
            <a:r>
              <a:rPr lang="ru-RU" sz="4000" dirty="0"/>
              <a:t>У ней особенная стать —</a:t>
            </a:r>
            <a:endParaRPr lang="en-GB" sz="4000" dirty="0"/>
          </a:p>
          <a:p>
            <a:pPr marL="0" indent="0">
              <a:buNone/>
            </a:pPr>
            <a:r>
              <a:rPr lang="en-GB" sz="4000">
                <a:solidFill>
                  <a:srgbClr val="FF0000"/>
                </a:solidFill>
              </a:rPr>
              <a:t>She has </a:t>
            </a:r>
            <a:r>
              <a:rPr lang="en-GB" sz="4000" dirty="0">
                <a:solidFill>
                  <a:srgbClr val="FF0000"/>
                </a:solidFill>
              </a:rPr>
              <a:t>particular character –</a:t>
            </a:r>
            <a:br>
              <a:rPr lang="ru-RU" sz="4000" dirty="0"/>
            </a:br>
            <a:r>
              <a:rPr lang="ru-RU" sz="4000" dirty="0"/>
              <a:t>В Россию можно только верить.</a:t>
            </a:r>
            <a:endParaRPr lang="en-GB" sz="4000" dirty="0"/>
          </a:p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In Russia it is possible only to believe.</a:t>
            </a:r>
            <a:endParaRPr lang="ru-RU" sz="4000" dirty="0">
              <a:solidFill>
                <a:srgbClr val="FF0000"/>
              </a:solidFill>
            </a:endParaRP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7970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Fyodor </a:t>
            </a:r>
            <a:r>
              <a:rPr lang="en-GB" dirty="0" err="1"/>
              <a:t>Tyutchev</a:t>
            </a:r>
            <a:r>
              <a:rPr lang="en-GB" dirty="0"/>
              <a:t> (1803-1873)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5558" y="1825625"/>
            <a:ext cx="35608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Translated by Vladimir Nabokov (1899-1977)</a:t>
            </a:r>
          </a:p>
        </p:txBody>
      </p:sp>
      <p:pic>
        <p:nvPicPr>
          <p:cNvPr id="1026" name="Picture 2" descr="Vladimir Nabokov – Store norske leksikon">
            <a:extLst>
              <a:ext uri="{FF2B5EF4-FFF2-40B4-BE49-F238E27FC236}">
                <a16:creationId xmlns:a16="http://schemas.microsoft.com/office/drawing/2014/main" id="{53DE69BA-35AF-2258-C545-8AF983A63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77" y="1690688"/>
            <a:ext cx="2962445" cy="45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2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Translated by Vladimir Nabokov (1899-1977)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Russia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One cannot understand her with the mind</a:t>
            </a:r>
          </a:p>
          <a:p>
            <a:pPr marL="0" indent="0">
              <a:buNone/>
            </a:pPr>
            <a:r>
              <a:rPr lang="en-GB" sz="4000" dirty="0"/>
              <a:t>Nor take her measure with a </a:t>
            </a:r>
            <a:r>
              <a:rPr lang="en-GB" sz="4000" dirty="0" err="1"/>
              <a:t>caliper</a:t>
            </a:r>
            <a:r>
              <a:rPr lang="en-GB" sz="4000" dirty="0"/>
              <a:t>:</a:t>
            </a:r>
          </a:p>
          <a:p>
            <a:pPr marL="0" indent="0">
              <a:buNone/>
            </a:pPr>
            <a:r>
              <a:rPr lang="en-GB" sz="4000" dirty="0"/>
              <a:t>Her state and stamp are of a special kind, --</a:t>
            </a:r>
          </a:p>
          <a:p>
            <a:pPr marL="0" indent="0">
              <a:buNone/>
            </a:pPr>
            <a:r>
              <a:rPr lang="en-GB" sz="4000" dirty="0"/>
              <a:t>All one can do is believe in her.</a:t>
            </a:r>
          </a:p>
        </p:txBody>
      </p:sp>
    </p:spTree>
    <p:extLst>
      <p:ext uri="{BB962C8B-B14F-4D97-AF65-F5344CB8AC3E}">
        <p14:creationId xmlns:p14="http://schemas.microsoft.com/office/powerpoint/2010/main" val="33505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Он любил три вещи на свете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Он любил три вещи на свете:</a:t>
            </a:r>
            <a:br>
              <a:rPr lang="ru-RU" sz="4400" dirty="0"/>
            </a:br>
            <a:r>
              <a:rPr lang="ru-RU" sz="4400" dirty="0"/>
              <a:t>За вечерней пенье, белых павлинов</a:t>
            </a:r>
            <a:br>
              <a:rPr lang="ru-RU" sz="4400" dirty="0"/>
            </a:br>
            <a:r>
              <a:rPr lang="ru-RU" sz="4400" dirty="0"/>
              <a:t>И стертые карты Америки.</a:t>
            </a:r>
            <a:br>
              <a:rPr lang="ru-RU" sz="4400" dirty="0"/>
            </a:br>
            <a:r>
              <a:rPr lang="ru-RU" sz="4400" dirty="0"/>
              <a:t>Не любил, когда плачут дети,</a:t>
            </a:r>
            <a:br>
              <a:rPr lang="ru-RU" sz="4400" dirty="0"/>
            </a:br>
            <a:r>
              <a:rPr lang="ru-RU" sz="4400" dirty="0"/>
              <a:t>Не любил чая с малиной</a:t>
            </a:r>
            <a:br>
              <a:rPr lang="ru-RU" sz="4400" dirty="0"/>
            </a:br>
            <a:r>
              <a:rPr lang="ru-RU" sz="4400" dirty="0"/>
              <a:t>И женской истерики</a:t>
            </a:r>
            <a:br>
              <a:rPr lang="ru-RU" sz="4400" dirty="0"/>
            </a:br>
            <a:r>
              <a:rPr lang="ru-RU" sz="4400" dirty="0"/>
              <a:t>…А я была его женой.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9154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Он любил три вещи на свете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On </a:t>
            </a:r>
            <a:r>
              <a:rPr lang="en-GB" sz="4400" dirty="0" err="1"/>
              <a:t>lyubil</a:t>
            </a:r>
            <a:r>
              <a:rPr lang="en-GB" sz="4400" dirty="0"/>
              <a:t> tri </a:t>
            </a:r>
            <a:r>
              <a:rPr lang="en-GB" sz="4400" dirty="0" err="1"/>
              <a:t>veshchi</a:t>
            </a:r>
            <a:r>
              <a:rPr lang="en-GB" sz="4400" dirty="0"/>
              <a:t> </a:t>
            </a:r>
            <a:r>
              <a:rPr lang="en-GB" sz="4400" dirty="0" err="1"/>
              <a:t>na</a:t>
            </a:r>
            <a:r>
              <a:rPr lang="en-GB" sz="4400" dirty="0"/>
              <a:t> </a:t>
            </a:r>
            <a:r>
              <a:rPr lang="en-GB" sz="4400" dirty="0" err="1"/>
              <a:t>svete</a:t>
            </a:r>
            <a:r>
              <a:rPr lang="ru-RU" sz="4400" dirty="0"/>
              <a:t>:</a:t>
            </a:r>
            <a:br>
              <a:rPr lang="ru-RU" sz="4400" dirty="0"/>
            </a:br>
            <a:r>
              <a:rPr lang="en-GB" sz="4400" dirty="0" err="1"/>
              <a:t>Za</a:t>
            </a:r>
            <a:r>
              <a:rPr lang="en-GB" sz="4400" dirty="0"/>
              <a:t> </a:t>
            </a:r>
            <a:r>
              <a:rPr lang="en-GB" sz="4400" dirty="0" err="1"/>
              <a:t>vechernei</a:t>
            </a:r>
            <a:r>
              <a:rPr lang="en-GB" sz="4400" dirty="0"/>
              <a:t> </a:t>
            </a:r>
            <a:r>
              <a:rPr lang="en-GB" sz="4400" dirty="0" err="1"/>
              <a:t>pen’e</a:t>
            </a:r>
            <a:r>
              <a:rPr lang="ru-RU" sz="4400" dirty="0"/>
              <a:t>, </a:t>
            </a:r>
            <a:r>
              <a:rPr lang="en-GB" sz="4400" dirty="0" err="1"/>
              <a:t>belykh</a:t>
            </a:r>
            <a:r>
              <a:rPr lang="en-GB" sz="4400" dirty="0"/>
              <a:t> </a:t>
            </a:r>
            <a:r>
              <a:rPr lang="en-GB" sz="4400" dirty="0" err="1"/>
              <a:t>pavlinov</a:t>
            </a:r>
            <a:br>
              <a:rPr lang="ru-RU" sz="4400" dirty="0"/>
            </a:br>
            <a:r>
              <a:rPr lang="en-GB" sz="4400" dirty="0"/>
              <a:t>I </a:t>
            </a:r>
            <a:r>
              <a:rPr lang="en-GB" sz="4400" dirty="0" err="1"/>
              <a:t>styortye</a:t>
            </a:r>
            <a:r>
              <a:rPr lang="en-GB" sz="4400" dirty="0"/>
              <a:t> </a:t>
            </a:r>
            <a:r>
              <a:rPr lang="en-GB" sz="4400" dirty="0" err="1"/>
              <a:t>karty</a:t>
            </a:r>
            <a:r>
              <a:rPr lang="en-GB" sz="4400" dirty="0"/>
              <a:t> </a:t>
            </a:r>
            <a:r>
              <a:rPr lang="en-GB" sz="4400" dirty="0" err="1"/>
              <a:t>Ameriki</a:t>
            </a:r>
            <a:r>
              <a:rPr lang="ru-RU" sz="4400" dirty="0"/>
              <a:t>.</a:t>
            </a:r>
            <a:br>
              <a:rPr lang="ru-RU" sz="4400" dirty="0"/>
            </a:br>
            <a:r>
              <a:rPr lang="en-GB" sz="4400" dirty="0"/>
              <a:t>Ne </a:t>
            </a:r>
            <a:r>
              <a:rPr lang="en-GB" sz="4400" dirty="0" err="1"/>
              <a:t>lyubil</a:t>
            </a:r>
            <a:r>
              <a:rPr lang="en-GB" sz="4400" dirty="0"/>
              <a:t>, </a:t>
            </a:r>
            <a:r>
              <a:rPr lang="en-GB" sz="4400" dirty="0" err="1"/>
              <a:t>kogda</a:t>
            </a:r>
            <a:r>
              <a:rPr lang="en-GB" sz="4400" dirty="0"/>
              <a:t> </a:t>
            </a:r>
            <a:r>
              <a:rPr lang="en-GB" sz="4400" dirty="0" err="1"/>
              <a:t>plachut</a:t>
            </a:r>
            <a:r>
              <a:rPr lang="en-GB" sz="4400" dirty="0"/>
              <a:t> </a:t>
            </a:r>
            <a:r>
              <a:rPr lang="en-GB" sz="4400" dirty="0" err="1"/>
              <a:t>deti</a:t>
            </a:r>
            <a:r>
              <a:rPr lang="ru-RU" sz="4400" dirty="0"/>
              <a:t>,</a:t>
            </a:r>
            <a:br>
              <a:rPr lang="ru-RU" sz="4400" dirty="0"/>
            </a:br>
            <a:r>
              <a:rPr lang="en-GB" sz="4400" dirty="0"/>
              <a:t>Ne </a:t>
            </a:r>
            <a:r>
              <a:rPr lang="en-GB" sz="4400" dirty="0" err="1"/>
              <a:t>lyubil</a:t>
            </a:r>
            <a:r>
              <a:rPr lang="en-GB" sz="4400" dirty="0"/>
              <a:t> </a:t>
            </a:r>
            <a:r>
              <a:rPr lang="en-GB" sz="4400" dirty="0" err="1"/>
              <a:t>chaya</a:t>
            </a:r>
            <a:r>
              <a:rPr lang="en-GB" sz="4400" dirty="0"/>
              <a:t> s </a:t>
            </a:r>
            <a:r>
              <a:rPr lang="en-GB" sz="4400" dirty="0" err="1"/>
              <a:t>malinoi</a:t>
            </a:r>
            <a:br>
              <a:rPr lang="ru-RU" sz="4400" dirty="0"/>
            </a:br>
            <a:r>
              <a:rPr lang="en-GB" sz="4400" dirty="0"/>
              <a:t>I </a:t>
            </a:r>
            <a:r>
              <a:rPr lang="en-GB" sz="4400" dirty="0" err="1"/>
              <a:t>zhenskoi</a:t>
            </a:r>
            <a:r>
              <a:rPr lang="en-GB" sz="4400" dirty="0"/>
              <a:t> </a:t>
            </a:r>
            <a:r>
              <a:rPr lang="en-GB" sz="4400" dirty="0" err="1"/>
              <a:t>isteriki</a:t>
            </a:r>
            <a:br>
              <a:rPr lang="ru-RU" sz="4400" dirty="0"/>
            </a:br>
            <a:r>
              <a:rPr lang="ru-RU" sz="4400" dirty="0"/>
              <a:t>…</a:t>
            </a:r>
            <a:r>
              <a:rPr lang="en-GB" sz="4400" dirty="0"/>
              <a:t> A </a:t>
            </a:r>
            <a:r>
              <a:rPr lang="en-GB" sz="4400" dirty="0" err="1"/>
              <a:t>ya</a:t>
            </a:r>
            <a:r>
              <a:rPr lang="en-GB" sz="4400" dirty="0"/>
              <a:t> </a:t>
            </a:r>
            <a:r>
              <a:rPr lang="en-GB" sz="4400" dirty="0" err="1"/>
              <a:t>byla</a:t>
            </a:r>
            <a:r>
              <a:rPr lang="en-GB" sz="4400" dirty="0"/>
              <a:t> </a:t>
            </a:r>
            <a:r>
              <a:rPr lang="en-GB" sz="4400" dirty="0" err="1"/>
              <a:t>evo</a:t>
            </a:r>
            <a:r>
              <a:rPr lang="en-GB" sz="4400" dirty="0"/>
              <a:t> </a:t>
            </a:r>
            <a:r>
              <a:rPr lang="en-GB" sz="4400" dirty="0" err="1"/>
              <a:t>zhenoi</a:t>
            </a:r>
            <a:r>
              <a:rPr lang="ru-RU" sz="4400" dirty="0"/>
              <a:t>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824800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621</Words>
  <Application>Microsoft Office PowerPoint</Application>
  <PresentationFormat>Widescreen</PresentationFormat>
  <Paragraphs>58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Умом Россию не понять…</vt:lpstr>
      <vt:lpstr>Умом Россию не понять…</vt:lpstr>
      <vt:lpstr>Умом Россию не понять…</vt:lpstr>
      <vt:lpstr>Умом Россию не понять…</vt:lpstr>
      <vt:lpstr>Fyodor Tyutchev (1803-1873)</vt:lpstr>
      <vt:lpstr>Translated by Vladimir Nabokov (1899-1977)</vt:lpstr>
      <vt:lpstr>Translated by Vladimir Nabokov (1899-1977)</vt:lpstr>
      <vt:lpstr>Он любил три вещи на свете</vt:lpstr>
      <vt:lpstr>Он любил три вещи на свете</vt:lpstr>
      <vt:lpstr>PowerPoint Presentation</vt:lpstr>
      <vt:lpstr>PowerPoint Presentation</vt:lpstr>
      <vt:lpstr>Anna Akhmatova (1889-1966) and Nikolay Gumilyov (1886-1921)</vt:lpstr>
      <vt:lpstr>Anna Akhmatova</vt:lpstr>
      <vt:lpstr>PowerPoint Presentation</vt:lpstr>
    </vt:vector>
  </TitlesOfParts>
  <Company>Wadham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Умом Россию не понять…</dc:title>
  <dc:creator>Philip Bullock</dc:creator>
  <cp:lastModifiedBy>Madeleine Williamson-Sarll</cp:lastModifiedBy>
  <cp:revision>10</cp:revision>
  <dcterms:created xsi:type="dcterms:W3CDTF">2022-07-18T19:44:39Z</dcterms:created>
  <dcterms:modified xsi:type="dcterms:W3CDTF">2022-07-21T14:01:58Z</dcterms:modified>
</cp:coreProperties>
</file>